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56" r:id="rId5"/>
    <p:sldId id="257" r:id="rId6"/>
    <p:sldId id="258" r:id="rId7"/>
    <p:sldId id="265" r:id="rId8"/>
    <p:sldId id="260" r:id="rId9"/>
    <p:sldId id="266" r:id="rId10"/>
    <p:sldId id="261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92FE-07CD-46A4-983D-DD0C6CFFBA79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74B-14F3-4E78-8C48-A7B721116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92FE-07CD-46A4-983D-DD0C6CFFBA79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74B-14F3-4E78-8C48-A7B721116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92FE-07CD-46A4-983D-DD0C6CFFBA79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74B-14F3-4E78-8C48-A7B721116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92FE-07CD-46A4-983D-DD0C6CFFBA79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74B-14F3-4E78-8C48-A7B721116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92FE-07CD-46A4-983D-DD0C6CFFBA79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74B-14F3-4E78-8C48-A7B721116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92FE-07CD-46A4-983D-DD0C6CFFBA79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74B-14F3-4E78-8C48-A7B721116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92FE-07CD-46A4-983D-DD0C6CFFBA79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74B-14F3-4E78-8C48-A7B721116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92FE-07CD-46A4-983D-DD0C6CFFBA79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74B-14F3-4E78-8C48-A7B721116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92FE-07CD-46A4-983D-DD0C6CFFBA79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74B-14F3-4E78-8C48-A7B721116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92FE-07CD-46A4-983D-DD0C6CFFBA79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74B-14F3-4E78-8C48-A7B721116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92FE-07CD-46A4-983D-DD0C6CFFBA79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574B-14F3-4E78-8C48-A7B721116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C92FE-07CD-46A4-983D-DD0C6CFFBA79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574B-14F3-4E78-8C48-A7B7211164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293/26793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128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52" y="571480"/>
            <a:ext cx="7286676" cy="514353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5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5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5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Засідання атестаційної комісії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05"/>
            <a:ext cx="6715172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214414" y="1500174"/>
            <a:ext cx="500066" cy="392909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р</a:t>
            </a:r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і</a:t>
            </a:r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edsovet.su/_ld/293/26793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12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66"/>
            <a:ext cx="3357586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DSC_1959.JPG"/>
          <p:cNvPicPr>
            <a:picLocks noChangeAspect="1"/>
          </p:cNvPicPr>
          <p:nvPr/>
        </p:nvPicPr>
        <p:blipFill>
          <a:blip r:embed="rId4" cstate="print"/>
          <a:srcRect l="12517" r="12517"/>
          <a:stretch>
            <a:fillRect/>
          </a:stretch>
        </p:blipFill>
        <p:spPr>
          <a:xfrm>
            <a:off x="4786314" y="285728"/>
            <a:ext cx="3643338" cy="2500330"/>
          </a:xfrm>
          <a:prstGeom prst="rect">
            <a:avLst/>
          </a:prstGeom>
        </p:spPr>
      </p:pic>
      <p:pic>
        <p:nvPicPr>
          <p:cNvPr id="5" name="Содержимое 3" descr="DSCN26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857496"/>
            <a:ext cx="2357454" cy="1500198"/>
          </a:xfrm>
          <a:prstGeom prst="rect">
            <a:avLst/>
          </a:prstGeom>
        </p:spPr>
      </p:pic>
      <p:pic>
        <p:nvPicPr>
          <p:cNvPr id="6" name="Содержимое 4" descr="DSC_276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857496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новый коллаж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57224" y="4500570"/>
            <a:ext cx="6429388" cy="2000263"/>
          </a:xfrm>
          <a:prstGeom prst="rect">
            <a:avLst/>
          </a:prstGeom>
        </p:spPr>
      </p:pic>
      <p:pic>
        <p:nvPicPr>
          <p:cNvPr id="8" name="Содержимое 4" descr="20140213_09445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71472" y="4500570"/>
            <a:ext cx="2428892" cy="1928826"/>
          </a:xfrm>
          <a:prstGeom prst="rect">
            <a:avLst/>
          </a:prstGeom>
        </p:spPr>
      </p:pic>
      <p:pic>
        <p:nvPicPr>
          <p:cNvPr id="9" name="Содержимое 5" descr="DSC_276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214942" y="4500570"/>
            <a:ext cx="2714644" cy="2000240"/>
          </a:xfrm>
          <a:prstGeom prst="rect">
            <a:avLst/>
          </a:prstGeom>
        </p:spPr>
      </p:pic>
      <p:pic>
        <p:nvPicPr>
          <p:cNvPr id="10" name="Содержимое 3" descr="DSCN270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3570" y="2786058"/>
            <a:ext cx="2714644" cy="164305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142976" y="2428868"/>
            <a:ext cx="3357586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Верхогляд Лариса Володимирівна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293/26793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0792"/>
            <a:ext cx="9361040" cy="71287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28728" y="928670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i="1" dirty="0">
                <a:solidFill>
                  <a:schemeClr val="accent2">
                    <a:lumMod val="75000"/>
                  </a:schemeClr>
                </a:solidFill>
              </a:rPr>
              <a:t>Виступ на </a:t>
            </a:r>
            <a:r>
              <a:rPr lang="uk-UA" i="1" dirty="0" err="1">
                <a:solidFill>
                  <a:schemeClr val="accent2">
                    <a:lumMod val="75000"/>
                  </a:schemeClr>
                </a:solidFill>
              </a:rPr>
              <a:t>педконсиліумі</a:t>
            </a:r>
            <a:r>
              <a:rPr lang="uk-UA" i="1" dirty="0">
                <a:solidFill>
                  <a:schemeClr val="accent2">
                    <a:lumMod val="75000"/>
                  </a:schemeClr>
                </a:solidFill>
              </a:rPr>
              <a:t> на тему</a:t>
            </a:r>
            <a:r>
              <a:rPr lang="uk-UA" i="1" dirty="0"/>
              <a:t>: </a:t>
            </a:r>
            <a:r>
              <a:rPr lang="uk-UA" dirty="0" err="1">
                <a:solidFill>
                  <a:srgbClr val="0070C0"/>
                </a:solidFill>
              </a:rPr>
              <a:t>“Адаптація</a:t>
            </a:r>
            <a:r>
              <a:rPr lang="uk-UA" dirty="0">
                <a:solidFill>
                  <a:srgbClr val="0070C0"/>
                </a:solidFill>
              </a:rPr>
              <a:t> п’ятикласників до навчання в основній </a:t>
            </a:r>
            <a:r>
              <a:rPr lang="uk-UA" dirty="0" err="1">
                <a:solidFill>
                  <a:srgbClr val="0070C0"/>
                </a:solidFill>
              </a:rPr>
              <a:t>школі”</a:t>
            </a:r>
            <a:r>
              <a:rPr lang="uk-UA" dirty="0">
                <a:solidFill>
                  <a:srgbClr val="0070C0"/>
                </a:solidFill>
              </a:rPr>
              <a:t>.       </a:t>
            </a:r>
            <a:r>
              <a:rPr lang="uk-UA" i="1" dirty="0">
                <a:solidFill>
                  <a:schemeClr val="accent2">
                    <a:lumMod val="75000"/>
                  </a:schemeClr>
                </a:solidFill>
              </a:rPr>
              <a:t>2011, 2013 р . 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uk-UA" i="1" dirty="0">
                <a:solidFill>
                  <a:schemeClr val="accent2">
                    <a:lumMod val="75000"/>
                  </a:schemeClr>
                </a:solidFill>
              </a:rPr>
              <a:t>Виступ на районному </a:t>
            </a:r>
            <a:r>
              <a:rPr lang="uk-UA" i="1" dirty="0" err="1">
                <a:solidFill>
                  <a:schemeClr val="accent2">
                    <a:lumMod val="75000"/>
                  </a:schemeClr>
                </a:solidFill>
              </a:rPr>
              <a:t>методоб’єднанні</a:t>
            </a:r>
            <a:r>
              <a:rPr lang="uk-UA" i="1" dirty="0">
                <a:solidFill>
                  <a:schemeClr val="accent2">
                    <a:lumMod val="75000"/>
                  </a:schemeClr>
                </a:solidFill>
              </a:rPr>
              <a:t> на тему:</a:t>
            </a:r>
          </a:p>
          <a:p>
            <a:pPr>
              <a:defRPr/>
            </a:pPr>
            <a:r>
              <a:rPr lang="uk-UA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rgbClr val="0070C0"/>
                </a:solidFill>
              </a:rPr>
              <a:t>Педагогіка. Експрес-інформація </a:t>
            </a:r>
            <a:r>
              <a:rPr lang="uk-UA" dirty="0" err="1">
                <a:solidFill>
                  <a:srgbClr val="0070C0"/>
                </a:solidFill>
              </a:rPr>
              <a:t>“Огляд</a:t>
            </a:r>
            <a:r>
              <a:rPr lang="uk-UA" dirty="0">
                <a:solidFill>
                  <a:srgbClr val="0070C0"/>
                </a:solidFill>
              </a:rPr>
              <a:t> навчально-методичної літератури. </a:t>
            </a:r>
          </a:p>
          <a:p>
            <a:pPr>
              <a:defRPr/>
            </a:pPr>
            <a:r>
              <a:rPr lang="uk-UA" dirty="0">
                <a:solidFill>
                  <a:srgbClr val="0070C0"/>
                </a:solidFill>
              </a:rPr>
              <a:t>Календар пам’ятних </a:t>
            </a:r>
            <a:r>
              <a:rPr lang="uk-UA" dirty="0" err="1">
                <a:solidFill>
                  <a:srgbClr val="0070C0"/>
                </a:solidFill>
              </a:rPr>
              <a:t>дат”</a:t>
            </a:r>
            <a:r>
              <a:rPr lang="uk-UA" dirty="0">
                <a:solidFill>
                  <a:srgbClr val="0070C0"/>
                </a:solidFill>
              </a:rPr>
              <a:t>.      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2014 р.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500042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Методична діяльність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2714620"/>
            <a:ext cx="1790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Monotype Corsiva" pitchFamily="66" charset="0"/>
              </a:rPr>
              <a:t>Д о п о в і д і: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000372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err="1" smtClean="0">
                <a:solidFill>
                  <a:srgbClr val="002060"/>
                </a:solidFill>
              </a:rPr>
              <a:t>“Тренінгові</a:t>
            </a:r>
            <a:r>
              <a:rPr lang="uk-UA" i="1" dirty="0" smtClean="0">
                <a:solidFill>
                  <a:srgbClr val="002060"/>
                </a:solidFill>
              </a:rPr>
              <a:t>  технології  як  одна  з  форм  розвитку  нестандартного  мислення  </a:t>
            </a:r>
            <a:r>
              <a:rPr lang="uk-UA" i="1" dirty="0" err="1" smtClean="0">
                <a:solidFill>
                  <a:srgbClr val="002060"/>
                </a:solidFill>
              </a:rPr>
              <a:t>учнів”</a:t>
            </a:r>
            <a:r>
              <a:rPr lang="uk-UA" i="1" dirty="0" smtClean="0">
                <a:solidFill>
                  <a:srgbClr val="002060"/>
                </a:solidFill>
              </a:rPr>
              <a:t>              2012 р.</a:t>
            </a:r>
            <a:br>
              <a:rPr lang="uk-UA" i="1" dirty="0" smtClean="0">
                <a:solidFill>
                  <a:srgbClr val="002060"/>
                </a:solidFill>
              </a:rPr>
            </a:br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uk-UA" i="1" dirty="0" err="1" smtClean="0">
                <a:solidFill>
                  <a:srgbClr val="002060"/>
                </a:solidFill>
              </a:rPr>
              <a:t>“Формування</a:t>
            </a:r>
            <a:r>
              <a:rPr lang="uk-UA" i="1" dirty="0" smtClean="0">
                <a:solidFill>
                  <a:srgbClr val="002060"/>
                </a:solidFill>
              </a:rPr>
              <a:t>   творчої  особистості  учня  як  соціальна  та  педагогічна  </a:t>
            </a:r>
            <a:r>
              <a:rPr lang="uk-UA" i="1" dirty="0" err="1" smtClean="0">
                <a:solidFill>
                  <a:srgbClr val="002060"/>
                </a:solidFill>
              </a:rPr>
              <a:t>проблема”</a:t>
            </a:r>
            <a:r>
              <a:rPr lang="uk-UA" i="1" dirty="0" smtClean="0">
                <a:solidFill>
                  <a:srgbClr val="002060"/>
                </a:solidFill>
              </a:rPr>
              <a:t>                    2013 р.</a:t>
            </a:r>
            <a:br>
              <a:rPr lang="uk-UA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286256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uk-UA" i="1" dirty="0" err="1" smtClean="0">
                <a:solidFill>
                  <a:srgbClr val="002060"/>
                </a:solidFill>
              </a:rPr>
              <a:t>“Основні</a:t>
            </a:r>
            <a:r>
              <a:rPr lang="uk-UA" i="1" dirty="0" smtClean="0">
                <a:solidFill>
                  <a:srgbClr val="002060"/>
                </a:solidFill>
              </a:rPr>
              <a:t>  методи  дослідження </a:t>
            </a:r>
            <a:r>
              <a:rPr lang="uk-UA" i="1" dirty="0" err="1" smtClean="0">
                <a:solidFill>
                  <a:srgbClr val="002060"/>
                </a:solidFill>
              </a:rPr>
              <a:t>колективу”</a:t>
            </a:r>
            <a:endParaRPr lang="uk-UA" i="1" dirty="0" smtClean="0">
              <a:solidFill>
                <a:srgbClr val="002060"/>
              </a:solidFill>
            </a:endParaRPr>
          </a:p>
          <a:p>
            <a:endParaRPr lang="uk-UA" i="1" dirty="0" smtClean="0">
              <a:solidFill>
                <a:srgbClr val="002060"/>
              </a:solidFill>
            </a:endParaRPr>
          </a:p>
          <a:p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uk-UA" i="1" dirty="0" err="1" smtClean="0">
                <a:solidFill>
                  <a:srgbClr val="002060"/>
                </a:solidFill>
              </a:rPr>
              <a:t>“Сучасний</a:t>
            </a:r>
            <a:r>
              <a:rPr lang="uk-UA" i="1" dirty="0" smtClean="0">
                <a:solidFill>
                  <a:srgbClr val="002060"/>
                </a:solidFill>
              </a:rPr>
              <a:t> урок: вимоги, проблеми, шляхи </a:t>
            </a:r>
            <a:r>
              <a:rPr lang="uk-UA" i="1" dirty="0" err="1" smtClean="0">
                <a:solidFill>
                  <a:srgbClr val="002060"/>
                </a:solidFill>
              </a:rPr>
              <a:t>дослідження”</a:t>
            </a:r>
            <a:r>
              <a:rPr lang="uk-UA" i="1" dirty="0" smtClean="0">
                <a:solidFill>
                  <a:srgbClr val="002060"/>
                </a:solidFill>
              </a:rPr>
              <a:t>              2014 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293/26793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12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Администратор\Desktop\P10202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214310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714348" y="2928934"/>
            <a:ext cx="2143140" cy="6429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Бєгаль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Наталія Леонідівна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дминистратор\Desktop\P1020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2500330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Администратор\Desktop\P1020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86256"/>
            <a:ext cx="2500330" cy="1857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Администратор\Desktop\P10203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86256"/>
            <a:ext cx="2214578" cy="15716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28604"/>
            <a:ext cx="5297511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293/26793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12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age.slidesharecdn.com/random-140102123550-phpapp02/95/-7-638.jpg?cb=138869074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67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age.slidesharecdn.com/random-140114042453-phpapp01/95/-21-1024.jpg?cb=138969998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5" y="3214686"/>
            <a:ext cx="614366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yaremchuk-int.at.ua/Vyhovna/Portfolio/085_Sambur/slajd31-kopirova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57166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293/26793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12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8421" t="11622"/>
          <a:stretch>
            <a:fillRect/>
          </a:stretch>
        </p:blipFill>
        <p:spPr bwMode="auto">
          <a:xfrm>
            <a:off x="1142976" y="3571876"/>
            <a:ext cx="4429157" cy="27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3116"/>
            <a:ext cx="228601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 l="4167" t="10870"/>
          <a:stretch>
            <a:fillRect/>
          </a:stretch>
        </p:blipFill>
        <p:spPr bwMode="auto">
          <a:xfrm>
            <a:off x="1500166" y="357166"/>
            <a:ext cx="28575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500562" y="857232"/>
            <a:ext cx="4143404" cy="1143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571480"/>
            <a:ext cx="3786214" cy="12144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Радченко Лариса Зіновіївна – голова атестаційної комісії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293/26793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12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7166"/>
            <a:ext cx="385765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67"/>
            <a:ext cx="321628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357290" y="4071942"/>
            <a:ext cx="3857652" cy="16430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Фурман Наталя Аркадіївна – секретар атестаційної комісії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26793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1287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571604" y="642918"/>
            <a:ext cx="7072362" cy="4786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uk-UA" sz="4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Творчі звіти вчителів:</a:t>
            </a:r>
          </a:p>
          <a:p>
            <a:endParaRPr lang="uk-UA" sz="4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Мартян</a:t>
            </a:r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Лариси Федорівни</a:t>
            </a:r>
          </a:p>
          <a:p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Браславця</a:t>
            </a:r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Віктора Станіславовича</a:t>
            </a:r>
          </a:p>
          <a:p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Мартян</a:t>
            </a:r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Ірини Вікторівни</a:t>
            </a:r>
          </a:p>
          <a:p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Верхогляд Лариси Володимирівни</a:t>
            </a:r>
          </a:p>
          <a:p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Бєгаль</a:t>
            </a:r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Наталії Леонідівни</a:t>
            </a:r>
          </a:p>
          <a:p>
            <a:pPr algn="ctr"/>
            <a:endParaRPr lang="uk-UA" sz="4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293/26793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12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66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071538" y="2500306"/>
            <a:ext cx="3286148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Мартян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Лариса Федорівна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071810"/>
            <a:ext cx="6858048" cy="328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7166"/>
            <a:ext cx="38735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293/26793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12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9"/>
            <a:ext cx="291147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071538" y="3500438"/>
            <a:ext cx="292895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Браславець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Віктор Станіславович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7167"/>
            <a:ext cx="4116398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D:\ФОТО ШКІЛЬНЕ\v x\DSCN72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643314"/>
            <a:ext cx="31210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214818"/>
            <a:ext cx="3714776" cy="2034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293/26793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12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Юля\Desktop\fact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257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здоров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cs9506.vk.me/v9506532/1127/hZHyRAbn0q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1480"/>
            <a:ext cx="242889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33575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err="1" smtClean="0">
                <a:latin typeface="Monotype Corsiva" pitchFamily="66" charset="0"/>
              </a:rPr>
              <a:t>Шепетько</a:t>
            </a:r>
            <a:r>
              <a:rPr lang="uk-UA" b="1" dirty="0" smtClean="0">
                <a:latin typeface="Monotype Corsiva" pitchFamily="66" charset="0"/>
              </a:rPr>
              <a:t> А. ,</a:t>
            </a:r>
          </a:p>
          <a:p>
            <a:pPr algn="ctr"/>
            <a:r>
              <a:rPr lang="uk-UA" b="1" dirty="0" err="1" smtClean="0">
                <a:latin typeface="Monotype Corsiva" pitchFamily="66" charset="0"/>
              </a:rPr>
              <a:t>Костюкович</a:t>
            </a:r>
            <a:r>
              <a:rPr lang="uk-UA" b="1" dirty="0" smtClean="0">
                <a:latin typeface="Monotype Corsiva" pitchFamily="66" charset="0"/>
              </a:rPr>
              <a:t> О.  - </a:t>
            </a:r>
          </a:p>
          <a:p>
            <a:pPr algn="ctr"/>
            <a:r>
              <a:rPr lang="uk-UA" b="1" dirty="0" smtClean="0">
                <a:latin typeface="Monotype Corsiva" pitchFamily="66" charset="0"/>
              </a:rPr>
              <a:t>переможці </a:t>
            </a:r>
            <a:r>
              <a:rPr lang="en-US" b="1" dirty="0" smtClean="0">
                <a:latin typeface="Monotype Corsiva" pitchFamily="66" charset="0"/>
              </a:rPr>
              <a:t>II </a:t>
            </a:r>
            <a:r>
              <a:rPr lang="uk-UA" b="1" dirty="0" smtClean="0">
                <a:latin typeface="Monotype Corsiva" pitchFamily="66" charset="0"/>
              </a:rPr>
              <a:t>етапу </a:t>
            </a:r>
          </a:p>
          <a:p>
            <a:pPr algn="ctr"/>
            <a:r>
              <a:rPr lang="uk-UA" b="1" dirty="0" smtClean="0">
                <a:latin typeface="Monotype Corsiva" pitchFamily="66" charset="0"/>
              </a:rPr>
              <a:t>районної олімпіади з </a:t>
            </a:r>
          </a:p>
          <a:p>
            <a:pPr algn="ctr"/>
            <a:r>
              <a:rPr lang="uk-UA" b="1" dirty="0" smtClean="0">
                <a:latin typeface="Monotype Corsiva" pitchFamily="66" charset="0"/>
              </a:rPr>
              <a:t>фізичної культури</a:t>
            </a:r>
          </a:p>
          <a:p>
            <a:pPr algn="ctr"/>
            <a:r>
              <a:rPr lang="uk-UA" b="1" dirty="0" smtClean="0">
                <a:latin typeface="Monotype Corsiva" pitchFamily="66" charset="0"/>
              </a:rPr>
              <a:t>2012-2013, 2013– 2014 </a:t>
            </a:r>
            <a:r>
              <a:rPr lang="uk-UA" b="1" dirty="0" err="1" smtClean="0">
                <a:latin typeface="Monotype Corsiva" pitchFamily="66" charset="0"/>
              </a:rPr>
              <a:t>н.р</a:t>
            </a:r>
            <a:r>
              <a:rPr lang="uk-UA" b="1" dirty="0" smtClean="0">
                <a:latin typeface="Monotype Corsiva" pitchFamily="66" charset="0"/>
              </a:rPr>
              <a:t>. </a:t>
            </a:r>
            <a:endParaRPr lang="uk-UA" b="1" dirty="0">
              <a:latin typeface="Monotype Corsiva" pitchFamily="66" charset="0"/>
            </a:endParaRPr>
          </a:p>
        </p:txBody>
      </p:sp>
      <p:pic>
        <p:nvPicPr>
          <p:cNvPr id="7" name="Рисунок 4" descr="00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0"/>
            <a:ext cx="1643074" cy="20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 descr="0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9" y="2000240"/>
            <a:ext cx="1643041" cy="18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 descr="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3929066"/>
            <a:ext cx="1571604" cy="21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3929066"/>
            <a:ext cx="1646219" cy="261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3960816"/>
            <a:ext cx="1819258" cy="268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293/26793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0792"/>
            <a:ext cx="9361040" cy="712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ПК\Desktop\i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7166"/>
            <a:ext cx="2643206" cy="271464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428728" y="2928934"/>
            <a:ext cx="2643206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Мартян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Ірина Вікторівна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Фото06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71876"/>
            <a:ext cx="3214710" cy="2643206"/>
          </a:xfrm>
          <a:prstGeom prst="rect">
            <a:avLst/>
          </a:prstGeom>
        </p:spPr>
      </p:pic>
      <p:pic>
        <p:nvPicPr>
          <p:cNvPr id="6" name="Picture 2" descr="C:\Users\ПК\Desktop\Фото06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57166"/>
            <a:ext cx="2357454" cy="2786082"/>
          </a:xfrm>
          <a:prstGeom prst="rect">
            <a:avLst/>
          </a:prstGeom>
          <a:noFill/>
        </p:spPr>
      </p:pic>
      <p:pic>
        <p:nvPicPr>
          <p:cNvPr id="7" name="Picture 3" descr="C:\Users\ПК\Desktop\Фото0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57166"/>
            <a:ext cx="2500330" cy="2786082"/>
          </a:xfrm>
          <a:prstGeom prst="rect">
            <a:avLst/>
          </a:prstGeom>
          <a:noFill/>
        </p:spPr>
      </p:pic>
      <p:pic>
        <p:nvPicPr>
          <p:cNvPr id="8" name="Picture 2" descr="C:\Users\ПК\Desktop\Фото06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1" y="3286124"/>
            <a:ext cx="421484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sovet.su/_ld/293/26793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361040" cy="712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642910" y="428604"/>
            <a:ext cx="4286280" cy="3714776"/>
          </a:xfrm>
          <a:prstGeom prst="rect">
            <a:avLst/>
          </a:prstGeom>
        </p:spPr>
      </p:pic>
      <p:pic>
        <p:nvPicPr>
          <p:cNvPr id="4" name="Содержимое 3" descr="Фото06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500042"/>
            <a:ext cx="3321417" cy="33575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6248" y="4429132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Призери районної олімпіади </a:t>
            </a: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 фізики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2012, 2013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роках</a:t>
            </a:r>
            <a:endParaRPr lang="uk-UA" sz="2000" b="1" dirty="0" smtClean="0"/>
          </a:p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Васильченко Роксолана   7 кл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II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 місце</a:t>
            </a:r>
          </a:p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Шевченко Єгор   7 кл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 місце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3" descr="C:\Users\Raechka\Desktop\IMG_215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42976" y="4000504"/>
            <a:ext cx="2643206" cy="22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207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2015-03-01T12:53:04Z</dcterms:created>
  <dcterms:modified xsi:type="dcterms:W3CDTF">2015-03-01T15:14:16Z</dcterms:modified>
</cp:coreProperties>
</file>